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87C"/>
    <a:srgbClr val="628A8B"/>
    <a:srgbClr val="1F5674"/>
    <a:srgbClr val="FAAD1E"/>
    <a:srgbClr val="745596"/>
    <a:srgbClr val="638F7A"/>
    <a:srgbClr val="E15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0E5EA6-9786-49E3-A7B3-506EA4A07991}" v="30" dt="2026-04-27T01:54:03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1" autoAdjust="0"/>
    <p:restoredTop sz="94660"/>
  </p:normalViewPr>
  <p:slideViewPr>
    <p:cSldViewPr snapToGrid="0">
      <p:cViewPr>
        <p:scale>
          <a:sx n="50" d="100"/>
          <a:sy n="50" d="100"/>
        </p:scale>
        <p:origin x="38" y="-5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ola Cella" userId="930b0727e71e2278" providerId="LiveId" clId="{FA5A02F4-2160-45DB-97E8-F7BF3D09DFA0}"/>
    <pc:docChg chg="undo redo custSel modSld">
      <pc:chgData name="Paola Cella" userId="930b0727e71e2278" providerId="LiveId" clId="{FA5A02F4-2160-45DB-97E8-F7BF3D09DFA0}" dt="2026-04-27T01:54:13.368" v="249" actId="1038"/>
      <pc:docMkLst>
        <pc:docMk/>
      </pc:docMkLst>
      <pc:sldChg chg="addSp delSp modSp mod setBg">
        <pc:chgData name="Paola Cella" userId="930b0727e71e2278" providerId="LiveId" clId="{FA5A02F4-2160-45DB-97E8-F7BF3D09DFA0}" dt="2026-04-27T01:54:13.368" v="249" actId="1038"/>
        <pc:sldMkLst>
          <pc:docMk/>
          <pc:sldMk cId="707963784" sldId="256"/>
        </pc:sldMkLst>
        <pc:spChg chg="mod">
          <ac:chgData name="Paola Cella" userId="930b0727e71e2278" providerId="LiveId" clId="{FA5A02F4-2160-45DB-97E8-F7BF3D09DFA0}" dt="2026-04-27T01:49:07.457" v="84" actId="1076"/>
          <ac:spMkLst>
            <pc:docMk/>
            <pc:sldMk cId="707963784" sldId="256"/>
            <ac:spMk id="2" creationId="{7C4B44B9-D6F2-07F1-F851-177F36F30758}"/>
          </ac:spMkLst>
        </pc:spChg>
        <pc:spChg chg="mod">
          <ac:chgData name="Paola Cella" userId="930b0727e71e2278" providerId="LiveId" clId="{FA5A02F4-2160-45DB-97E8-F7BF3D09DFA0}" dt="2026-04-27T01:50:12.172" v="136" actId="1076"/>
          <ac:spMkLst>
            <pc:docMk/>
            <pc:sldMk cId="707963784" sldId="256"/>
            <ac:spMk id="3" creationId="{4A8FDEE8-3EC2-979C-2BF5-A1E898061ABE}"/>
          </ac:spMkLst>
        </pc:spChg>
        <pc:spChg chg="add mod">
          <ac:chgData name="Paola Cella" userId="930b0727e71e2278" providerId="LiveId" clId="{FA5A02F4-2160-45DB-97E8-F7BF3D09DFA0}" dt="2026-04-27T01:53:40.767" v="232" actId="207"/>
          <ac:spMkLst>
            <pc:docMk/>
            <pc:sldMk cId="707963784" sldId="256"/>
            <ac:spMk id="6" creationId="{2D27FF2D-1278-E5C7-8D75-096DE19BCBEA}"/>
          </ac:spMkLst>
        </pc:spChg>
        <pc:spChg chg="add del mod">
          <ac:chgData name="Paola Cella" userId="930b0727e71e2278" providerId="LiveId" clId="{FA5A02F4-2160-45DB-97E8-F7BF3D09DFA0}" dt="2026-04-27T01:54:02.079" v="239" actId="478"/>
          <ac:spMkLst>
            <pc:docMk/>
            <pc:sldMk cId="707963784" sldId="256"/>
            <ac:spMk id="7" creationId="{04973365-6A69-B4F0-AD79-5DC9EEFDCC27}"/>
          </ac:spMkLst>
        </pc:spChg>
        <pc:spChg chg="add del mod">
          <ac:chgData name="Paola Cella" userId="930b0727e71e2278" providerId="LiveId" clId="{FA5A02F4-2160-45DB-97E8-F7BF3D09DFA0}" dt="2026-04-27T01:53:53.445" v="235" actId="478"/>
          <ac:spMkLst>
            <pc:docMk/>
            <pc:sldMk cId="707963784" sldId="256"/>
            <ac:spMk id="8" creationId="{080FF14E-E04B-4402-03E1-3D963C3DD4B4}"/>
          </ac:spMkLst>
        </pc:spChg>
        <pc:spChg chg="add mod">
          <ac:chgData name="Paola Cella" userId="930b0727e71e2278" providerId="LiveId" clId="{FA5A02F4-2160-45DB-97E8-F7BF3D09DFA0}" dt="2026-04-27T01:51:03.396" v="167" actId="1076"/>
          <ac:spMkLst>
            <pc:docMk/>
            <pc:sldMk cId="707963784" sldId="256"/>
            <ac:spMk id="9" creationId="{0B5E71A3-2BAB-FD83-F77F-C000DB59DE96}"/>
          </ac:spMkLst>
        </pc:spChg>
        <pc:spChg chg="add mod">
          <ac:chgData name="Paola Cella" userId="930b0727e71e2278" providerId="LiveId" clId="{FA5A02F4-2160-45DB-97E8-F7BF3D09DFA0}" dt="2026-04-27T01:51:51.669" v="225" actId="1076"/>
          <ac:spMkLst>
            <pc:docMk/>
            <pc:sldMk cId="707963784" sldId="256"/>
            <ac:spMk id="10" creationId="{95658909-FD36-0919-9ECE-24F0F4031DF2}"/>
          </ac:spMkLst>
        </pc:spChg>
        <pc:spChg chg="add mod">
          <ac:chgData name="Paola Cella" userId="930b0727e71e2278" providerId="LiveId" clId="{FA5A02F4-2160-45DB-97E8-F7BF3D09DFA0}" dt="2026-04-27T01:53:57.849" v="238" actId="1035"/>
          <ac:spMkLst>
            <pc:docMk/>
            <pc:sldMk cId="707963784" sldId="256"/>
            <ac:spMk id="11" creationId="{A5AE1339-2899-3B06-0F3F-E898BE762127}"/>
          </ac:spMkLst>
        </pc:spChg>
        <pc:spChg chg="add mod">
          <ac:chgData name="Paola Cella" userId="930b0727e71e2278" providerId="LiveId" clId="{FA5A02F4-2160-45DB-97E8-F7BF3D09DFA0}" dt="2026-04-27T01:54:13.368" v="249" actId="1038"/>
          <ac:spMkLst>
            <pc:docMk/>
            <pc:sldMk cId="707963784" sldId="256"/>
            <ac:spMk id="12" creationId="{9267A478-67F7-9835-49D1-A226A13A1492}"/>
          </ac:spMkLst>
        </pc:spChg>
        <pc:picChg chg="add mod">
          <ac:chgData name="Paola Cella" userId="930b0727e71e2278" providerId="LiveId" clId="{FA5A02F4-2160-45DB-97E8-F7BF3D09DFA0}" dt="2026-04-27T01:49:31.122" v="87" actId="1076"/>
          <ac:picMkLst>
            <pc:docMk/>
            <pc:sldMk cId="707963784" sldId="256"/>
            <ac:picMk id="5" creationId="{75C5AB18-55EB-49BE-2E7C-9BB98A58B75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55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3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1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12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0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37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7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35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0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67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8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79B429-0ABD-4A9A-BCB0-554D62F3FE41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47E153-AFD9-41E2-8B77-896C30C57A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94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B44B9-D6F2-07F1-F851-177F36F30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6285" y="1555914"/>
            <a:ext cx="23462183" cy="3281784"/>
          </a:xfrm>
        </p:spPr>
        <p:txBody>
          <a:bodyPr>
            <a:normAutofit/>
          </a:bodyPr>
          <a:lstStyle/>
          <a:p>
            <a:r>
              <a:rPr lang="en-US" sz="11100" b="1" dirty="0" err="1"/>
              <a:t>Título</a:t>
            </a:r>
            <a:br>
              <a:rPr lang="en-US" sz="11100" dirty="0"/>
            </a:br>
            <a:r>
              <a:rPr lang="en-US" sz="5400" dirty="0" err="1"/>
              <a:t>Autores</a:t>
            </a:r>
            <a:r>
              <a:rPr lang="en-US" sz="7200" dirty="0"/>
              <a:t>:</a:t>
            </a:r>
            <a:endParaRPr lang="en-US" sz="11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8FDEE8-3EC2-979C-2BF5-A1E898061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0606" y="8500924"/>
            <a:ext cx="15529037" cy="2750171"/>
          </a:xfrm>
        </p:spPr>
        <p:txBody>
          <a:bodyPr>
            <a:normAutofit/>
          </a:bodyPr>
          <a:lstStyle/>
          <a:p>
            <a:r>
              <a:rPr lang="en-US" sz="6000" b="1" dirty="0" err="1"/>
              <a:t>Título</a:t>
            </a:r>
            <a:r>
              <a:rPr lang="en-US" sz="6000" b="1" dirty="0"/>
              <a:t> de </a:t>
            </a:r>
            <a:r>
              <a:rPr lang="en-US" sz="6000" b="1" dirty="0" err="1"/>
              <a:t>seção</a:t>
            </a:r>
            <a:r>
              <a:rPr lang="en-US" sz="6000" b="1" dirty="0"/>
              <a:t> (Ex. INTRODUÇÃO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C5AB18-55EB-49BE-2E7C-9BB98A58B7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8469" y="988147"/>
            <a:ext cx="6843646" cy="384955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D27FF2D-1278-E5C7-8D75-096DE19BCBEA}"/>
              </a:ext>
            </a:extLst>
          </p:cNvPr>
          <p:cNvSpPr/>
          <p:nvPr/>
        </p:nvSpPr>
        <p:spPr>
          <a:xfrm>
            <a:off x="-24298" y="5295882"/>
            <a:ext cx="32399288" cy="516835"/>
          </a:xfrm>
          <a:prstGeom prst="rect">
            <a:avLst/>
          </a:prstGeom>
          <a:gradFill flip="none" rotWithShape="1">
            <a:gsLst>
              <a:gs pos="55500">
                <a:srgbClr val="E1563F"/>
              </a:gs>
              <a:gs pos="37000">
                <a:srgbClr val="628A8B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rgbClr val="2E587C"/>
              </a:gs>
              <a:gs pos="83000">
                <a:srgbClr val="FAAD1E"/>
              </a:gs>
              <a:gs pos="13209">
                <a:srgbClr val="745596"/>
              </a:gs>
              <a:gs pos="90803">
                <a:srgbClr val="638F7A"/>
              </a:gs>
              <a:gs pos="100000">
                <a:srgbClr val="1F567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B5E71A3-2BAB-FD83-F77F-C000DB59DE96}"/>
              </a:ext>
            </a:extLst>
          </p:cNvPr>
          <p:cNvSpPr txBox="1">
            <a:spLocks/>
          </p:cNvSpPr>
          <p:nvPr/>
        </p:nvSpPr>
        <p:spPr>
          <a:xfrm>
            <a:off x="3339546" y="10793895"/>
            <a:ext cx="5088835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Corpo do </a:t>
            </a:r>
            <a:r>
              <a:rPr lang="en-US" sz="2800" dirty="0" err="1"/>
              <a:t>texto</a:t>
            </a:r>
            <a:r>
              <a:rPr lang="en-US" sz="2800" dirty="0"/>
              <a:t>: 28 pt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AE1339-2899-3B06-0F3F-E898BE762127}"/>
              </a:ext>
            </a:extLst>
          </p:cNvPr>
          <p:cNvSpPr/>
          <p:nvPr/>
        </p:nvSpPr>
        <p:spPr>
          <a:xfrm>
            <a:off x="0" y="45165"/>
            <a:ext cx="32399288" cy="516835"/>
          </a:xfrm>
          <a:prstGeom prst="rect">
            <a:avLst/>
          </a:prstGeom>
          <a:gradFill flip="none" rotWithShape="1">
            <a:gsLst>
              <a:gs pos="55500">
                <a:srgbClr val="E1563F"/>
              </a:gs>
              <a:gs pos="37000">
                <a:srgbClr val="628A8B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rgbClr val="2E587C"/>
              </a:gs>
              <a:gs pos="83000">
                <a:srgbClr val="FAAD1E"/>
              </a:gs>
              <a:gs pos="13209">
                <a:srgbClr val="745596"/>
              </a:gs>
              <a:gs pos="90803">
                <a:srgbClr val="638F7A"/>
              </a:gs>
              <a:gs pos="100000">
                <a:srgbClr val="1F567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67A478-67F7-9835-49D1-A226A13A1492}"/>
              </a:ext>
            </a:extLst>
          </p:cNvPr>
          <p:cNvSpPr/>
          <p:nvPr/>
        </p:nvSpPr>
        <p:spPr>
          <a:xfrm>
            <a:off x="-24298" y="42683803"/>
            <a:ext cx="32399288" cy="516835"/>
          </a:xfrm>
          <a:prstGeom prst="rect">
            <a:avLst/>
          </a:prstGeom>
          <a:gradFill flip="none" rotWithShape="1">
            <a:gsLst>
              <a:gs pos="55500">
                <a:srgbClr val="E1563F"/>
              </a:gs>
              <a:gs pos="37000">
                <a:srgbClr val="628A8B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rgbClr val="2E587C"/>
              </a:gs>
              <a:gs pos="83000">
                <a:srgbClr val="FAAD1E"/>
              </a:gs>
              <a:gs pos="13209">
                <a:srgbClr val="745596"/>
              </a:gs>
              <a:gs pos="90803">
                <a:srgbClr val="638F7A"/>
              </a:gs>
              <a:gs pos="100000">
                <a:srgbClr val="1F567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88098D3-0B15-E5A2-B09D-D2FCD2278E2E}"/>
              </a:ext>
            </a:extLst>
          </p:cNvPr>
          <p:cNvSpPr txBox="1">
            <a:spLocks/>
          </p:cNvSpPr>
          <p:nvPr/>
        </p:nvSpPr>
        <p:spPr>
          <a:xfrm>
            <a:off x="16199643" y="8648590"/>
            <a:ext cx="15504740" cy="275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Título</a:t>
            </a:r>
            <a:r>
              <a:rPr lang="en-US" b="1" dirty="0"/>
              <a:t> de </a:t>
            </a:r>
            <a:r>
              <a:rPr lang="en-US" b="1" dirty="0" err="1"/>
              <a:t>seção</a:t>
            </a:r>
            <a:r>
              <a:rPr lang="en-US" b="1" dirty="0"/>
              <a:t> (Ex. INTRODUÇÃO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C4D54E9-DC51-5CEC-59B2-2EE15302183B}"/>
              </a:ext>
            </a:extLst>
          </p:cNvPr>
          <p:cNvSpPr txBox="1"/>
          <p:nvPr/>
        </p:nvSpPr>
        <p:spPr>
          <a:xfrm>
            <a:off x="1612427" y="19551030"/>
            <a:ext cx="295076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200" dirty="0"/>
              <a:t>Instruções para confecção dos painéis: </a:t>
            </a:r>
          </a:p>
          <a:p>
            <a:r>
              <a:rPr lang="pt-BR" sz="7200" dirty="0"/>
              <a:t>Medias: 120 cm de altura com 90 cm de largura</a:t>
            </a:r>
          </a:p>
          <a:p>
            <a:r>
              <a:rPr lang="pt-BR" sz="7200" dirty="0"/>
              <a:t>Use, no mínimo, letra 28 para o texto e 60 para os subtítulos.</a:t>
            </a:r>
          </a:p>
          <a:p>
            <a:r>
              <a:rPr lang="pt-BR" sz="7200" dirty="0"/>
              <a:t>Prefira gráficos, tabela e ilustrações para apresentar </a:t>
            </a:r>
            <a:r>
              <a:rPr lang="pt-BR" sz="7200"/>
              <a:t>seus dados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707963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67</Words>
  <Application>Microsoft Office PowerPoint</Application>
  <PresentationFormat>Personalizar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Título Autores: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Paola Cella</dc:creator>
  <cp:lastModifiedBy>Rafael Deminice</cp:lastModifiedBy>
  <cp:revision>2</cp:revision>
  <dcterms:created xsi:type="dcterms:W3CDTF">2026-04-27T01:40:34Z</dcterms:created>
  <dcterms:modified xsi:type="dcterms:W3CDTF">2026-04-27T10:28:38Z</dcterms:modified>
</cp:coreProperties>
</file>